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88" r:id="rId2"/>
    <p:sldId id="292" r:id="rId3"/>
    <p:sldId id="291" r:id="rId4"/>
    <p:sldId id="290" r:id="rId5"/>
    <p:sldId id="289" r:id="rId6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2025-01-11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 – A3 – Sporadic Chaos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35</a:t>
            </a:r>
          </a:p>
          <a:p>
            <a:r>
              <a:rPr lang="en-US" dirty="0"/>
              <a:t>Targets: 13 IPSC, 9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steel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95C41-413E-B0C5-5AAC-C154307BE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511576-6103-4B2A-2E0D-9C46D595D37C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 – A2 – Waffle Ketchup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15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stomp pad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6369E-7691-0E1D-D3F5-15155440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0804B-7D51-94BF-7CDE-8D06C438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72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4AF3A-4327-A206-3FB2-11C6778FB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0959EF-9ACE-C96E-CBC8-0317F9802148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 – B1 – Fishbone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28</a:t>
            </a:r>
          </a:p>
          <a:p>
            <a:r>
              <a:rPr lang="en-US" dirty="0"/>
              <a:t>Targets: 12 IPSC, 4 steel</a:t>
            </a:r>
          </a:p>
          <a:p>
            <a:endParaRPr lang="en-US" dirty="0"/>
          </a:p>
          <a:p>
            <a:r>
              <a:rPr lang="en-US" dirty="0"/>
              <a:t>Handgun start position: completed outside the shooting area, toes touching toes touching rearmost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 completed outside the shooting area, toes touching toes touching rearmost fault line,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steel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5B4DD-C02F-7AD9-B40A-B9D16F512A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EA397-8D7F-C2B9-6D51-FB2D87A2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89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1B89A-96CA-2E1C-449D-0FDD4BB6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2429F1-22C4-E59E-B23E-1530A5FB0B4C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 – B2 – </a:t>
            </a:r>
            <a:r>
              <a:rPr lang="en-US" b="1" dirty="0" err="1"/>
              <a:t>Mr</a:t>
            </a:r>
            <a:r>
              <a:rPr lang="en-US" b="1" dirty="0"/>
              <a:t> 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29</a:t>
            </a:r>
          </a:p>
          <a:p>
            <a:r>
              <a:rPr lang="en-US" dirty="0"/>
              <a:t>Targets: 14 USPSA, 1 steel</a:t>
            </a:r>
          </a:p>
          <a:p>
            <a:endParaRPr lang="en-US" dirty="0"/>
          </a:p>
          <a:p>
            <a:r>
              <a:rPr lang="en-US" dirty="0"/>
              <a:t>Handgun start position: feet touching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touching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max trap is activated by steel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CECC6-AF64-8367-4128-9717B3A3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38EC67-DC1A-6961-C870-F87DEABE8C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155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CFEAA-885C-DE31-D7FC-B33609367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1DE33A-BDF3-1EAE-74B4-3C628AE2232B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6 – B4 </a:t>
            </a:r>
            <a:r>
              <a:rPr lang="en-US" b="1" dirty="0"/>
              <a:t>- Lowered Standards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15</a:t>
            </a:r>
          </a:p>
          <a:p>
            <a:r>
              <a:rPr lang="en-US" dirty="0"/>
              <a:t>Targets: 5 USPSA, best 3 per target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A3495-7D11-81BE-BC8C-5D597017AF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8EF566-66A6-4AB4-64B6-D4ACD8202D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5266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508</Words>
  <Application>Microsoft Office PowerPoint</Application>
  <PresentationFormat>Custom</PresentationFormat>
  <Paragraphs>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222</cp:revision>
  <cp:lastPrinted>2016-01-15T21:54:08Z</cp:lastPrinted>
  <dcterms:created xsi:type="dcterms:W3CDTF">2002-08-21T12:11:08Z</dcterms:created>
  <dcterms:modified xsi:type="dcterms:W3CDTF">2025-01-12T03:07:10Z</dcterms:modified>
  <cp:category>Shooting</cp:category>
</cp:coreProperties>
</file>